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32F9A3-8D11-4967-8C15-E39C71A2E5E4}" v="29" dt="2026-08-23T16:16:24.6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82" autoAdjust="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D3C59-91AB-4E2C-850B-96E777DCD880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A75AC-AF7F-476F-A4EE-57003039AA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866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‘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A75AC-AF7F-476F-A4EE-57003039AAD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8047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A75AC-AF7F-476F-A4EE-57003039AAD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5658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A75AC-AF7F-476F-A4EE-57003039AAD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1101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A75AC-AF7F-476F-A4EE-57003039AAD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351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A75AC-AF7F-476F-A4EE-57003039AAD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9105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E65B-42C0-4BF8-8EEB-13B13BD536B7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ECAD-32BB-47B0-BCBE-71FC018AC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8879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E65B-42C0-4BF8-8EEB-13B13BD536B7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ECAD-32BB-47B0-BCBE-71FC018AC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9141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E65B-42C0-4BF8-8EEB-13B13BD536B7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ECAD-32BB-47B0-BCBE-71FC018AC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229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E65B-42C0-4BF8-8EEB-13B13BD536B7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ECAD-32BB-47B0-BCBE-71FC018AC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895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E65B-42C0-4BF8-8EEB-13B13BD536B7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ECAD-32BB-47B0-BCBE-71FC018AC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2031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E65B-42C0-4BF8-8EEB-13B13BD536B7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ECAD-32BB-47B0-BCBE-71FC018AC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6575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E65B-42C0-4BF8-8EEB-13B13BD536B7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ECAD-32BB-47B0-BCBE-71FC018AC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7027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E65B-42C0-4BF8-8EEB-13B13BD536B7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ECAD-32BB-47B0-BCBE-71FC018AC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3393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E65B-42C0-4BF8-8EEB-13B13BD536B7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ECAD-32BB-47B0-BCBE-71FC018AC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0977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E65B-42C0-4BF8-8EEB-13B13BD536B7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ECAD-32BB-47B0-BCBE-71FC018AC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3215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E65B-42C0-4BF8-8EEB-13B13BD536B7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ECAD-32BB-47B0-BCBE-71FC018AC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1806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B0E65B-42C0-4BF8-8EEB-13B13BD536B7}" type="datetimeFigureOut">
              <a:rPr lang="pt-BR" smtClean="0"/>
              <a:t>23/08/2026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CCECAD-32BB-47B0-BCBE-71FC018AC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0177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Imagem 4" descr="The image depicts a serene landscape with a lone tree amidst a snowy, clear sky.&#10;&#10;O conteúdo gerado por IA pode estar incorreto.">
            <a:extLst>
              <a:ext uri="{FF2B5EF4-FFF2-40B4-BE49-F238E27FC236}">
                <a16:creationId xmlns:a16="http://schemas.microsoft.com/office/drawing/2014/main" id="{8B690147-FEDE-BC46-4249-B9DC5A683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647" y="2098627"/>
            <a:ext cx="4730214" cy="266074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2FFD95BE-802F-A704-441B-40A7FF07C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é o Agosto Lilás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28BF10-2B5F-996D-1500-3E6C959E8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566810"/>
            <a:ext cx="5692953" cy="265111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15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Agosto Lilás é uma campanha nacional de conscientização e combate à violência contra a mulher, realizada todo mês de agosto em referência à Lei Maria da Penha.</a:t>
            </a:r>
          </a:p>
          <a:p>
            <a:endParaRPr lang="pt-BR" sz="15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5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escolha do mês se deve à  </a:t>
            </a:r>
            <a:r>
              <a:rPr lang="pt-BR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Maria da Penha</a:t>
            </a:r>
            <a:r>
              <a:rPr lang="pt-BR" sz="15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em 7 de agosto de 2006, que é um marco legal na proteção dos direitos das mulheres no Brasil. Ela visa sensibilizar a sociedade sobre a violência doméstica e familiar, promovendo a proteção e o apoio às vítimas. </a:t>
            </a:r>
          </a:p>
        </p:txBody>
      </p:sp>
    </p:spTree>
    <p:extLst>
      <p:ext uri="{BB962C8B-B14F-4D97-AF65-F5344CB8AC3E}">
        <p14:creationId xmlns:p14="http://schemas.microsoft.com/office/powerpoint/2010/main" val="2394095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Imagem 4" descr="The image depicts a serene landscape with a lone tree amidst a snowy, clear sky.&#10;&#10;O conteúdo gerado por IA pode estar incorreto.">
            <a:extLst>
              <a:ext uri="{FF2B5EF4-FFF2-40B4-BE49-F238E27FC236}">
                <a16:creationId xmlns:a16="http://schemas.microsoft.com/office/drawing/2014/main" id="{B2E429B5-D36E-E4F3-A3A3-15BE85FFC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647" y="2098627"/>
            <a:ext cx="4730214" cy="266074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550C9CB4-B36C-FF6F-BC1F-ED123AA67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 fontScale="90000"/>
          </a:bodyPr>
          <a:lstStyle/>
          <a:p>
            <a:br>
              <a:rPr lang="pt-BR" sz="3000" b="1" dirty="0">
                <a:solidFill>
                  <a:schemeClr val="bg1"/>
                </a:solidFill>
              </a:rPr>
            </a:br>
            <a:br>
              <a:rPr lang="pt-BR" sz="3000" b="1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a importância e objetivo ?</a:t>
            </a:r>
            <a:b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DDD424-4E49-EA76-3E74-95E550471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566810"/>
            <a:ext cx="5692953" cy="265111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objetivo principal é empoderar mulheres, encorajando-as a romper o ciclo da violência e a procurar apoio. Além disso, o Agosto Lilás visa mobilizar a comunidade para que todos possam ser agentes de mudança, promovendo um ambiente seguro e respeitoso. Com empatia e solidariedade para a compreensão da história do outro. </a:t>
            </a:r>
          </a:p>
          <a:p>
            <a:endParaRPr lang="pt-BR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842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Imagem 4" descr="The image depicts a serene landscape with a lone tree amidst a snowy, clear sky.&#10;&#10;O conteúdo gerado por IA pode estar incorreto.">
            <a:extLst>
              <a:ext uri="{FF2B5EF4-FFF2-40B4-BE49-F238E27FC236}">
                <a16:creationId xmlns:a16="http://schemas.microsoft.com/office/drawing/2014/main" id="{5CF25090-1815-C5BA-23CD-DDD9E5C20C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647" y="2098627"/>
            <a:ext cx="4730214" cy="266074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9175114F-0F6D-7DD1-D107-C0D91E23B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br>
              <a:rPr lang="pt-BR" b="1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lidar com a violência doméstica</a:t>
            </a:r>
            <a:br>
              <a:rPr lang="pt-BR" b="1" dirty="0">
                <a:solidFill>
                  <a:schemeClr val="bg1"/>
                </a:solidFill>
              </a:rPr>
            </a:b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730D4D-9A05-F33E-0021-A533F4158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855387"/>
            <a:ext cx="5692953" cy="265111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Lidar com a violência doméstica é um desafio que muitas mulheres enfrentam em silêncio, mas é essencial saber que você não está sozinha e que há caminhos para buscar ajuda e proteção. O primeiro passo é reconhecer os sinais de abuso, que podem ser físicos, emocionais, psicológicos, sexuais ou financeiros. </a:t>
            </a:r>
          </a:p>
          <a:p>
            <a:pPr marL="0" indent="0">
              <a:buNone/>
            </a:pPr>
            <a:endParaRPr lang="pt-BR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 um ambiente seguro e converse com alguém de confiança sobre o que está acontecendo. Amigos, familiares ou colegas de trabalho podem oferecer suporte emocional e prático. Além disso, existem recursos especializados, como delegacias da mulher, linhas telefônicas de emergência e serviços de assistência social e psicológica, prontos para ajudar.</a:t>
            </a:r>
          </a:p>
          <a:p>
            <a:endParaRPr lang="pt-BR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762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Imagem 4" descr="The image depicts a serene landscape with a lone tree amidst a snowy, clear sky.&#10;&#10;O conteúdo gerado por IA pode estar incorreto.">
            <a:extLst>
              <a:ext uri="{FF2B5EF4-FFF2-40B4-BE49-F238E27FC236}">
                <a16:creationId xmlns:a16="http://schemas.microsoft.com/office/drawing/2014/main" id="{59DFE6ED-7149-FF22-2BA1-CD1212A86C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647" y="2098627"/>
            <a:ext cx="4730214" cy="266074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9F4132A5-5DDF-3CB3-A911-59CBF55B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pt-BR"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lidar com a violência doméstica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DD72AE-466A-4547-A918-B99310321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5" y="3566810"/>
            <a:ext cx="6185422" cy="312790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1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Elaborar um plano de segurança é crucial. Identifique um lugar seguro para ir em caso de emergência e mantenha documentos importantes e contatos de emergência acessíveis. Se possível, busque orientação de um profissional de saúde mental para lidar com o trauma e fortalecer sua resiliência.</a:t>
            </a:r>
          </a:p>
          <a:p>
            <a:pPr marL="0" indent="0">
              <a:buNone/>
            </a:pPr>
            <a:endParaRPr lang="pt-BR" sz="15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Primeiro, é importante estar seguro. Depois, ligue para o número de emergência da sua região (no Brasil, é o 190) para obter ajuda imediata da polícia. Explique a situação com clareza, fornecendo o máximo de detalhes possível.</a:t>
            </a:r>
          </a:p>
          <a:p>
            <a:pPr lvl="0"/>
            <a:endParaRPr lang="pt-BR" sz="1500" dirty="0">
              <a:solidFill>
                <a:schemeClr val="tx2"/>
              </a:solidFill>
            </a:endParaRPr>
          </a:p>
          <a:p>
            <a:endParaRPr lang="pt-BR" sz="15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49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Imagem 3" descr="The image depicts a serene landscape with a lone tree amidst a snowy, clear sky.&#10;&#10;O conteúdo gerado por IA pode estar incorreto.">
            <a:extLst>
              <a:ext uri="{FF2B5EF4-FFF2-40B4-BE49-F238E27FC236}">
                <a16:creationId xmlns:a16="http://schemas.microsoft.com/office/drawing/2014/main" id="{12A60576-1AD0-76B6-96ED-C73B15DE6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647" y="2098627"/>
            <a:ext cx="4730214" cy="266074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E703B8-A295-C319-9308-57DFC5798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3566810"/>
            <a:ext cx="6326936" cy="30734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1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violência contra a mulher é um fenômeno complexo e persistente. A partir de estudos, compreendeu-se as suas influências e características para atuar em demandas clinicas. </a:t>
            </a:r>
          </a:p>
          <a:p>
            <a:pPr marL="0" indent="0">
              <a:buNone/>
            </a:pPr>
            <a:endParaRPr lang="pt-BR" sz="15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Observou-se que a violência contra a mulher é fundada em aspectos sócio-históricos machistas e patriarcais que propiciam relações nas quais as mulheres são dominadas, submetendo-se a ciclos repetitivos de abuso físico e psicológico. Por sua vez, através de ferramentas terapêuticas, tratamos o “contato” como um processo experiencial e relacional que possibilita a satisfação de necessidades e o desenvolvimento humano. </a:t>
            </a:r>
          </a:p>
        </p:txBody>
      </p:sp>
    </p:spTree>
    <p:extLst>
      <p:ext uri="{BB962C8B-B14F-4D97-AF65-F5344CB8AC3E}">
        <p14:creationId xmlns:p14="http://schemas.microsoft.com/office/powerpoint/2010/main" val="2975630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Imagem 3" descr="The image depicts a serene landscape with a lone tree amidst a snowy, clear sky.&#10;&#10;O conteúdo gerado por IA pode estar incorreto.">
            <a:extLst>
              <a:ext uri="{FF2B5EF4-FFF2-40B4-BE49-F238E27FC236}">
                <a16:creationId xmlns:a16="http://schemas.microsoft.com/office/drawing/2014/main" id="{D8A1A652-51ED-B9A2-3FE2-A65BC94C9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647" y="2098627"/>
            <a:ext cx="4730214" cy="266074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62D4A29-E136-8BD0-8F4A-646F9E962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1" y="3566809"/>
            <a:ext cx="6250736" cy="327826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1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mulheres vítimas de violência bloqueiam o contato com a finalidade de autopreservação; contudo, este contato descontinuado se mantém ativo, gerando sofrimento e estagnando o processo de atualização existencial. </a:t>
            </a:r>
          </a:p>
          <a:p>
            <a:pPr marL="0" indent="0">
              <a:buNone/>
            </a:pPr>
            <a:r>
              <a:rPr lang="pt-BR" sz="1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Diante disto, busca-se fornecer uma relação dialógica, segura e confirmativa, na qual ela possa sustentar as experiências de contato interrompidas e inacabadas. Com isto, visa reestabelecer o desenvolvimento humano, promovendo a cura através da mudança e da compreensão.</a:t>
            </a:r>
          </a:p>
          <a:p>
            <a:endParaRPr lang="pt-BR" sz="15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010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FEC590B-3306-47E9-BD67-97F3F7616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1" name="Color">
              <a:extLst>
                <a:ext uri="{FF2B5EF4-FFF2-40B4-BE49-F238E27FC236}">
                  <a16:creationId xmlns:a16="http://schemas.microsoft.com/office/drawing/2014/main" id="{54F87DBC-E43C-4CE4-A8C5-61E3D681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">
              <a:extLst>
                <a:ext uri="{FF2B5EF4-FFF2-40B4-BE49-F238E27FC236}">
                  <a16:creationId xmlns:a16="http://schemas.microsoft.com/office/drawing/2014/main" id="{CD39A88A-7F84-4ACA-877B-E28BC26CD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7AAF5E-1692-48C9-98FB-6432BF0BC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36A26D-E71D-4663-B197-8B7BFA37A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821CEB-DA96-4952-93B9-81F9C42BA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C8EDE0-D69B-4F65-9AB7-DDE7EAD78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46F0982-BF10-4BF6-842A-F631654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B313509-2128-42CA-81B6-C9EC23E44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589188C-E06E-4F8A-BDD1-02ADF140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4E610F-FCD0-483F-B9F2-6DF2C28FE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BC06FA8-F12F-4E34-8F55-8A9487517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708" y="666351"/>
            <a:ext cx="10558405" cy="3044335"/>
          </a:xfrm>
        </p:spPr>
        <p:txBody>
          <a:bodyPr anchor="b">
            <a:normAutofit/>
          </a:bodyPr>
          <a:lstStyle/>
          <a:p>
            <a:r>
              <a:rPr lang="pt-BR" sz="4800" dirty="0">
                <a:solidFill>
                  <a:schemeClr val="bg1"/>
                </a:solidFill>
              </a:rPr>
              <a:t>OBRIGADA A TODOS.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A1380B4-21B3-E4E9-B704-D5405786F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708" y="3866064"/>
            <a:ext cx="10558405" cy="2234485"/>
          </a:xfrm>
        </p:spPr>
        <p:txBody>
          <a:bodyPr anchor="t">
            <a:normAutofit/>
          </a:bodyPr>
          <a:lstStyle/>
          <a:p>
            <a:endParaRPr lang="pt-B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9092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563</Words>
  <Application>Microsoft Office PowerPoint</Application>
  <PresentationFormat>Widescreen</PresentationFormat>
  <Paragraphs>26</Paragraphs>
  <Slides>7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O que é o Agosto Lilás</vt:lpstr>
      <vt:lpstr>  Qual a importância e objetivo ?  </vt:lpstr>
      <vt:lpstr> Como lidar com a violência doméstica </vt:lpstr>
      <vt:lpstr>Como lidar com a violência doméstica</vt:lpstr>
      <vt:lpstr>Apresentação do PowerPoint</vt:lpstr>
      <vt:lpstr>Apresentação do PowerPoint</vt:lpstr>
      <vt:lpstr>OBRIGADA A TODOS.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Adriano Oliveira</dc:creator>
  <cp:lastModifiedBy>Adriano Oliveira</cp:lastModifiedBy>
  <cp:revision>2</cp:revision>
  <dcterms:created xsi:type="dcterms:W3CDTF">2026-08-23T15:42:01Z</dcterms:created>
  <dcterms:modified xsi:type="dcterms:W3CDTF">2026-08-23T16:29:03Z</dcterms:modified>
</cp:coreProperties>
</file>